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FB717-B72B-4BBF-B146-A7D270C1053A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15E0C-6906-4503-A167-1AEBDD0A4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9672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C0285-1C8B-4091-96B1-9696603EAE7E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1C92-9DD7-4D2D-AE66-2711628319A3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2736-2E9C-4013-B26B-25AB13B568C6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AC28-A798-4031-84F2-0C434EA8428B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1D8D8-FDE5-4621-9BBF-5B796B64F39C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E699-C245-4CDA-82F8-7DBB0E051C2A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6E14E-C6F2-477F-8454-BDAAE26081F1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C1FD9-E8FF-420C-B945-AFEDB8F7F2AD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1FC2-4055-4E1A-8877-7F9310E2C6BB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A204-D1AF-4E50-BFB8-57C1CDB8E24E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672A3-16C9-492E-99EC-6484254F652C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45603-711C-458F-83E8-CF185FB3F5C6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477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Operation</a:t>
            </a:r>
          </a:p>
          <a:p>
            <a:r>
              <a:rPr lang="en-US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B.Tech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</a:t>
            </a:r>
            <a:r>
              <a:rPr lang="en-US" b="1" baseline="30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Engineering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Kashinath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Barik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 Professor</a:t>
            </a:r>
          </a:p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 of Chemical </a:t>
            </a:r>
            <a:r>
              <a:rPr lang="en-US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Engg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IGIT </a:t>
            </a:r>
            <a:r>
              <a:rPr lang="en-US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Sarang</a:t>
            </a:r>
            <a:endParaRPr lang="en-US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61931-5BE1-4213-B056-56390949AAF6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82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9395-2791-49A8-9687-8BCE55B2CEB9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CC265-3107-416F-97D2-60DFF1B01C97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951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1FC2-4055-4E1A-8877-7F9310E2C6BB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400" y="810490"/>
            <a:ext cx="7772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 of Particle Size or the size distribution of a mixture of particle.</a:t>
            </a:r>
          </a:p>
          <a:p>
            <a:endParaRPr lang="en-US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(above 40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Gravity sedimentation (1-100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Centrifugal sedimentation (0.005-3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Elutriation under gravity (5-100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Centrifugal field (1-60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Ultra microscope (0.005-0.2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scattering (0.1-10 microns)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X-ray scattering  (0.005-0.05 microns)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56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1FC2-4055-4E1A-8877-7F9310E2C6BB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" y="304800"/>
            <a:ext cx="9105762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Screening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Screen: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open container usually cylindrical with uniformly spaced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openings at the base. The size of the square opening (the length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clear space between individual wires) is called aperture size of the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A screen having 10 square opening per cm may be called 10 mesh screen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aperture size of the screen will be 0.1 cm minus the wire diameter. Higher the 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mesh screen, smaller will be the aperture size of the screen. This is British standard 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screen(BSS). Similarly ASTM (American standard screen), Tyler standard screen, 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German standard screen (DNN 1171), and Indian standard screens (ISS) are available.</a:t>
            </a:r>
          </a:p>
          <a:p>
            <a:pPr algn="just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26" name="Picture 2" descr="C:\Users\kashinath\Desktop\index3_med_h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0"/>
            <a:ext cx="2276128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shinath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3862" y="3962400"/>
            <a:ext cx="4044460" cy="26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810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1FC2-4055-4E1A-8877-7F9310E2C6BB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5700" y="314234"/>
            <a:ext cx="88959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Tyler standard screen sizes, the area of the openings in any one screen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series is exactly twice that of the openings in the next-smaller screen.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ratio of actual mesh dimension of any screen to that of the next-smaller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 is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screen analysis done nearly for 20 minutes and the results are tabulated to find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fraction and average diameter of particle.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numbers are needed to specify the size range of an increment.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14/20 (pass through 14 mesh and retained on 20 mesh)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of mesh number is equal to its aperture size expressed to the nearest 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-micron (0.01 mm), so Is screen of 50 mesh will have an aperture width of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Approximately 500 microns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-480+400 (- sign for material passes through or under size and + sign for retained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or the over size.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Average size (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of the particle in this fraction will be arithmetic average of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Aperture size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this two screens, and the mass fraction 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will be mass retained on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 screen divided by total mass. This method of size distribution presentation is 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called differential size analysis.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Gaudin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-Schumann Size distribution: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88416235"/>
              </p:ext>
            </p:extLst>
          </p:nvPr>
        </p:nvGraphicFramePr>
        <p:xfrm>
          <a:off x="1143000" y="1257926"/>
          <a:ext cx="958367" cy="342274"/>
        </p:xfrm>
        <a:graphic>
          <a:graphicData uri="http://schemas.openxmlformats.org/presentationml/2006/ole">
            <p:oleObj spid="_x0000_s2055" name="Equation" r:id="rId3" imgW="533160" imgH="19044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6631651"/>
              </p:ext>
            </p:extLst>
          </p:nvPr>
        </p:nvGraphicFramePr>
        <p:xfrm>
          <a:off x="2895600" y="6096000"/>
          <a:ext cx="4343400" cy="756435"/>
        </p:xfrm>
        <a:graphic>
          <a:graphicData uri="http://schemas.openxmlformats.org/presentationml/2006/ole">
            <p:oleObj spid="_x0000_s2056" name="Equation" r:id="rId4" imgW="2260440" imgH="39348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0356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-113883"/>
            <a:ext cx="6934200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Contents:</a:t>
            </a:r>
          </a:p>
          <a:p>
            <a:pPr algn="just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Syllabus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 Distribution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Module-I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Assignment-I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Exam-I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Module-II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Assignment-II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Exam-II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Module-III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Assignment-III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Exam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FEC32-6D6F-481A-AEBE-C3690CC4B088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27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79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C0759-E1FA-4F8C-888C-BE2D8B0B9C28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992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636"/>
            <a:ext cx="6400800" cy="365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1" y="3692236"/>
            <a:ext cx="6400800" cy="316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43D6B-C749-4B2F-B588-9D3A5AF9213E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62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399" y="152401"/>
            <a:ext cx="5943599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399" y="3886200"/>
            <a:ext cx="5943599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51CB-E1D8-4078-8C47-4F99CDB21608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44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36F5F-4BE8-4E11-824F-21E92466E43C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9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09" y="0"/>
            <a:ext cx="88392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(1931) defined the size of an irregular particle as the length of the line bisecting the maximum cross-sectional area of the particle.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Feret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(1929) defined the particle size as the distance between two most extreme points on the particle surface.</a:t>
            </a:r>
          </a:p>
          <a:p>
            <a:endParaRPr lang="en-US" dirty="0"/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limitations of such definitions are obvious as unable to give actual size or shape of an irregular particle.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 years,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Particles size are defined by comparing with a standard configuration ( normally with a spherical particle), which called equivalent size or equivalent diameter.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So, equivalent diameter of an irregular particle can be defined as the size of a spherical particle having the same controlling characteristics as the particle under consideration.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After size defined , shape comes to picture. One method to define the shape is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sphericity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defined as the ratio of the surface area of a spherical particle having the same volume as the particle to the surface area of particle.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1D13-D0C8-40C0-A991-755A1E7EC7E1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395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A78DC-9D5C-44C5-9FAB-840D876D4534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516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28799"/>
            <a:ext cx="9144000" cy="287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3563-6CA3-4716-ABC5-25B4D26FBA86}" type="datetime1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889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544</Words>
  <Application>Microsoft Office PowerPoint</Application>
  <PresentationFormat>On-screen Show (4:3)</PresentationFormat>
  <Paragraphs>105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kashinath</dc:creator>
  <cp:lastModifiedBy>igit chem</cp:lastModifiedBy>
  <cp:revision>18</cp:revision>
  <dcterms:created xsi:type="dcterms:W3CDTF">2006-08-16T00:00:00Z</dcterms:created>
  <dcterms:modified xsi:type="dcterms:W3CDTF">2020-09-23T06:08:44Z</dcterms:modified>
</cp:coreProperties>
</file>